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81" r:id="rId5"/>
    <p:sldId id="277" r:id="rId6"/>
    <p:sldId id="290" r:id="rId7"/>
    <p:sldId id="285" r:id="rId8"/>
    <p:sldId id="286" r:id="rId9"/>
    <p:sldId id="283" r:id="rId10"/>
    <p:sldId id="28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442"/>
    <a:srgbClr val="F0F0F0"/>
    <a:srgbClr val="BF392B"/>
    <a:srgbClr val="66869B"/>
    <a:srgbClr val="64BECD"/>
    <a:srgbClr val="F6C8C8"/>
    <a:srgbClr val="8DA4CE"/>
    <a:srgbClr val="E2574C"/>
    <a:srgbClr val="D07C40"/>
    <a:srgbClr val="F4B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5AA55-606A-4052-8709-ABF2A1E88472}" v="165" dt="2023-09-26T03:14:18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용 화초, 식물, 화분, 로비이(가) 표시된 사진&#10;&#10;자동 생성된 설명">
            <a:extLst>
              <a:ext uri="{FF2B5EF4-FFF2-40B4-BE49-F238E27FC236}">
                <a16:creationId xmlns:a16="http://schemas.microsoft.com/office/drawing/2014/main" id="{D88B7FA1-07DC-5FFD-532C-67F888DB97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193"/>
            <a:ext cx="12192000" cy="69183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-30193"/>
            <a:ext cx="12192000" cy="6918384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4400" b="1" i="1" dirty="0" err="1">
                <a:solidFill>
                  <a:schemeClr val="bg1"/>
                </a:solidFill>
              </a:rPr>
              <a:t>Coex</a:t>
            </a:r>
            <a:r>
              <a:rPr lang="en-US" altLang="ko-KR" sz="4400" b="1" i="1" dirty="0">
                <a:solidFill>
                  <a:schemeClr val="bg1"/>
                </a:solidFill>
              </a:rPr>
              <a:t> 3D modeling </a:t>
            </a:r>
            <a:r>
              <a:rPr lang="ko-KR" altLang="en-US" sz="4400" b="1" i="1" dirty="0">
                <a:solidFill>
                  <a:schemeClr val="bg1"/>
                </a:solidFill>
              </a:rPr>
              <a:t>진행 상황 보고</a:t>
            </a:r>
            <a:endParaRPr lang="en-US" altLang="ko-KR" sz="4400" b="1" i="1" dirty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2023.09.25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977900" y="546100"/>
            <a:ext cx="4572000" cy="2501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6616700" y="3517900"/>
            <a:ext cx="4572000" cy="2501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3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4C4442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</a:rPr>
              <a:t>코엑스몰 스타필드 정보 및 소요시간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0A839B-5C9A-4E66-76A4-32D25FEB0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518227"/>
            <a:ext cx="6096000" cy="382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CD1DF-9C95-DC28-E239-AF7E54787E25}"/>
              </a:ext>
            </a:extLst>
          </p:cNvPr>
          <p:cNvSpPr txBox="1"/>
          <p:nvPr/>
        </p:nvSpPr>
        <p:spPr>
          <a:xfrm>
            <a:off x="7650497" y="2070688"/>
            <a:ext cx="4228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0000"/>
                </a:solidFill>
                <a:latin typeface="-apple-system"/>
              </a:rPr>
              <a:t>Coex</a:t>
            </a:r>
            <a:r>
              <a:rPr lang="en-US" altLang="ko-KR" b="1" dirty="0">
                <a:solidFill>
                  <a:srgbClr val="000000"/>
                </a:solidFill>
                <a:latin typeface="-apple-system"/>
              </a:rPr>
              <a:t> mall Starfield</a:t>
            </a:r>
            <a:r>
              <a:rPr lang="ko-KR" altLang="en-US" b="1">
                <a:solidFill>
                  <a:srgbClr val="000000"/>
                </a:solidFill>
                <a:latin typeface="-apple-system"/>
              </a:rPr>
              <a:t> 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위치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 :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서울 강남구 봉은사로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524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면적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:  156,008.8㎡(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47,214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평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) 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하나스퀘어의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6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배 면적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데이터 수집 시간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US" altLang="ko-KR" b="1" dirty="0">
                <a:solidFill>
                  <a:srgbClr val="000000"/>
                </a:solidFill>
                <a:latin typeface="-apple-system"/>
              </a:rPr>
              <a:t>15</a:t>
            </a:r>
            <a:r>
              <a:rPr lang="ko-KR" altLang="en-US" b="1" dirty="0">
                <a:solidFill>
                  <a:srgbClr val="000000"/>
                </a:solidFill>
                <a:latin typeface="-apple-system"/>
              </a:rPr>
              <a:t>시간정도 소요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51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77E2564-8791-21E9-DE13-D43FD121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7" b="42639"/>
          <a:stretch/>
        </p:blipFill>
        <p:spPr>
          <a:xfrm>
            <a:off x="4238428" y="4987344"/>
            <a:ext cx="3600000" cy="1440000"/>
          </a:xfrm>
          <a:prstGeom prst="rect">
            <a:avLst/>
          </a:prstGeom>
        </p:spPr>
      </p:pic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4489DEC-6B86-04B5-865D-CB8D46CAF2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2" b="46601"/>
          <a:stretch/>
        </p:blipFill>
        <p:spPr>
          <a:xfrm>
            <a:off x="8096022" y="4987344"/>
            <a:ext cx="3512569" cy="1440000"/>
          </a:xfrm>
          <a:prstGeom prst="rect">
            <a:avLst/>
          </a:prstGeom>
        </p:spPr>
      </p:pic>
      <p:pic>
        <p:nvPicPr>
          <p:cNvPr id="21" name="그림 2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1BDD196-A8E8-B809-BA6D-962C871D5B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1" b="41389"/>
          <a:stretch/>
        </p:blipFill>
        <p:spPr>
          <a:xfrm>
            <a:off x="468264" y="4987344"/>
            <a:ext cx="3599999" cy="1440000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8D628F-6216-8FB9-6335-C4128AF7C069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1" b="32500"/>
          <a:stretch/>
        </p:blipFill>
        <p:spPr>
          <a:xfrm>
            <a:off x="8052306" y="1685176"/>
            <a:ext cx="3600000" cy="1440000"/>
          </a:xfrm>
          <a:prstGeom prst="rect">
            <a:avLst/>
          </a:prstGeom>
        </p:spPr>
      </p:pic>
      <p:pic>
        <p:nvPicPr>
          <p:cNvPr id="31" name="그림 30" descr="스크린샷, 텍스트, 선박, 교통이(가) 표시된 사진&#10;&#10;자동 생성된 설명">
            <a:extLst>
              <a:ext uri="{FF2B5EF4-FFF2-40B4-BE49-F238E27FC236}">
                <a16:creationId xmlns:a16="http://schemas.microsoft.com/office/drawing/2014/main" id="{BBD45C5B-ACDD-ADA6-2A33-0DA30540AD99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8" b="36944"/>
          <a:stretch/>
        </p:blipFill>
        <p:spPr>
          <a:xfrm>
            <a:off x="468263" y="1693376"/>
            <a:ext cx="3600000" cy="1440000"/>
          </a:xfrm>
          <a:prstGeom prst="rect">
            <a:avLst/>
          </a:prstGeom>
        </p:spPr>
      </p:pic>
      <p:pic>
        <p:nvPicPr>
          <p:cNvPr id="2" name="그림 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5D5F1D0A-D10C-63E4-1A59-8D820ADF3AA7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7" b="42639"/>
          <a:stretch/>
        </p:blipFill>
        <p:spPr>
          <a:xfrm>
            <a:off x="4238428" y="3336260"/>
            <a:ext cx="3600000" cy="144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B31EA8E-40D3-1727-5938-A07E4FF544E6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9" b="36111"/>
          <a:stretch/>
        </p:blipFill>
        <p:spPr>
          <a:xfrm>
            <a:off x="8096022" y="3336260"/>
            <a:ext cx="3600000" cy="1440000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A9334B9-A448-CC20-9A93-65CFC9732651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1" b="41389"/>
          <a:stretch/>
        </p:blipFill>
        <p:spPr>
          <a:xfrm>
            <a:off x="468263" y="3336260"/>
            <a:ext cx="3600000" cy="1440000"/>
          </a:xfrm>
          <a:prstGeom prst="rect">
            <a:avLst/>
          </a:prstGeom>
        </p:spPr>
      </p:pic>
      <p:pic>
        <p:nvPicPr>
          <p:cNvPr id="7" name="그림 6" descr="스크린샷, 텍스트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E13FB634-7CDE-2193-126D-C696FBC0CDB8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40278"/>
          <a:stretch/>
        </p:blipFill>
        <p:spPr>
          <a:xfrm>
            <a:off x="4238428" y="1693376"/>
            <a:ext cx="3600000" cy="144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1EFB32-0FE1-45A3-54D1-1ACE0FE970E6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4C4442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</a:rPr>
              <a:t>수집된 코엑스몰 데이터 일부 시각화</a:t>
            </a:r>
          </a:p>
        </p:txBody>
      </p:sp>
    </p:spTree>
    <p:extLst>
      <p:ext uri="{BB962C8B-B14F-4D97-AF65-F5344CB8AC3E}">
        <p14:creationId xmlns:p14="http://schemas.microsoft.com/office/powerpoint/2010/main" val="198081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4C4442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2D </a:t>
            </a:r>
            <a:r>
              <a:rPr lang="ko-KR" altLang="en-US" sz="2800" dirty="0">
                <a:solidFill>
                  <a:prstClr val="white"/>
                </a:solidFill>
              </a:rPr>
              <a:t>도면을 바탕으로 </a:t>
            </a:r>
            <a:r>
              <a:rPr lang="en-US" altLang="ko-KR" sz="2800" dirty="0">
                <a:solidFill>
                  <a:prstClr val="white"/>
                </a:solidFill>
              </a:rPr>
              <a:t>3D </a:t>
            </a:r>
            <a:r>
              <a:rPr lang="ko-KR" altLang="en-US" sz="2800" dirty="0">
                <a:solidFill>
                  <a:prstClr val="white"/>
                </a:solidFill>
              </a:rPr>
              <a:t>도면화 결과  </a:t>
            </a:r>
          </a:p>
        </p:txBody>
      </p:sp>
      <p:pic>
        <p:nvPicPr>
          <p:cNvPr id="5" name="그림 4" descr="지도, 평면도, 텍스트이(가) 표시된 사진&#10;&#10;자동 생성된 설명">
            <a:extLst>
              <a:ext uri="{FF2B5EF4-FFF2-40B4-BE49-F238E27FC236}">
                <a16:creationId xmlns:a16="http://schemas.microsoft.com/office/drawing/2014/main" id="{BBA72A78-7122-9A29-FAB8-8AEDBC089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1987131"/>
            <a:ext cx="4858327" cy="3359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CB6C85-72A8-2713-57FD-69331F72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581" y="3979642"/>
            <a:ext cx="5943746" cy="2633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85E9E3-CA09-810E-9A0D-0B218481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582" y="1200812"/>
            <a:ext cx="5943746" cy="246610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4824BC6-9CBC-3552-7D85-EEF574B8AD33}"/>
              </a:ext>
            </a:extLst>
          </p:cNvPr>
          <p:cNvSpPr/>
          <p:nvPr/>
        </p:nvSpPr>
        <p:spPr>
          <a:xfrm>
            <a:off x="480289" y="5340946"/>
            <a:ext cx="4341091" cy="618837"/>
          </a:xfrm>
          <a:prstGeom prst="roundRect">
            <a:avLst/>
          </a:prstGeom>
          <a:solidFill>
            <a:srgbClr val="4C44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코엑스몰 스타필드 지하 </a:t>
            </a:r>
            <a:r>
              <a:rPr lang="en-US" altLang="ko-KR" dirty="0"/>
              <a:t>1</a:t>
            </a:r>
            <a:r>
              <a:rPr lang="ko-KR" altLang="en-US" dirty="0"/>
              <a:t>층 안내도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583786-0396-5F89-0D20-4A826EE06FD7}"/>
              </a:ext>
            </a:extLst>
          </p:cNvPr>
          <p:cNvSpPr/>
          <p:nvPr/>
        </p:nvSpPr>
        <p:spPr>
          <a:xfrm>
            <a:off x="221673" y="1987131"/>
            <a:ext cx="4858327" cy="3359578"/>
          </a:xfrm>
          <a:prstGeom prst="rect">
            <a:avLst/>
          </a:prstGeom>
          <a:noFill/>
          <a:ln w="44450">
            <a:solidFill>
              <a:srgbClr val="BF3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7610316-F7D0-E72B-F118-F365ACAD45AC}"/>
              </a:ext>
            </a:extLst>
          </p:cNvPr>
          <p:cNvCxnSpPr>
            <a:stCxn id="3" idx="3"/>
          </p:cNvCxnSpPr>
          <p:nvPr/>
        </p:nvCxnSpPr>
        <p:spPr>
          <a:xfrm>
            <a:off x="5080000" y="3666920"/>
            <a:ext cx="729673" cy="434025"/>
          </a:xfrm>
          <a:prstGeom prst="bentConnector3">
            <a:avLst/>
          </a:prstGeom>
          <a:ln w="47625">
            <a:solidFill>
              <a:srgbClr val="BF39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D49A66-76CF-4B2B-1033-8949972DEAE0}"/>
              </a:ext>
            </a:extLst>
          </p:cNvPr>
          <p:cNvSpPr/>
          <p:nvPr/>
        </p:nvSpPr>
        <p:spPr>
          <a:xfrm>
            <a:off x="6026581" y="1198568"/>
            <a:ext cx="5943746" cy="5414667"/>
          </a:xfrm>
          <a:prstGeom prst="rect">
            <a:avLst/>
          </a:prstGeom>
          <a:noFill/>
          <a:ln w="44450">
            <a:solidFill>
              <a:srgbClr val="BF3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7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4C4442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i="1" dirty="0" err="1">
                <a:solidFill>
                  <a:prstClr val="white"/>
                </a:solidFill>
              </a:rPr>
              <a:t>Coex</a:t>
            </a:r>
            <a:r>
              <a:rPr lang="en-US" altLang="ko-KR" sz="2800" b="1" i="1" dirty="0">
                <a:solidFill>
                  <a:prstClr val="white"/>
                </a:solidFill>
              </a:rPr>
              <a:t> 3D modeling</a:t>
            </a:r>
            <a:r>
              <a:rPr lang="ko-KR" altLang="en-US" sz="2800" b="1" i="1" dirty="0">
                <a:solidFill>
                  <a:prstClr val="white"/>
                </a:solidFill>
              </a:rPr>
              <a:t> 결과 영상</a:t>
            </a:r>
            <a:r>
              <a:rPr lang="en-US" altLang="ko-KR" sz="2000" b="1" i="1" dirty="0">
                <a:solidFill>
                  <a:prstClr val="white"/>
                </a:solidFill>
              </a:rPr>
              <a:t>(</a:t>
            </a:r>
            <a:r>
              <a:rPr lang="ko-KR" altLang="en-US" sz="2000" b="1" i="1" dirty="0">
                <a:solidFill>
                  <a:prstClr val="white"/>
                </a:solidFill>
              </a:rPr>
              <a:t>후 보정 전 결과입니다</a:t>
            </a:r>
            <a:r>
              <a:rPr lang="en-US" altLang="ko-KR" sz="2000" b="1" i="1" dirty="0">
                <a:solidFill>
                  <a:prstClr val="white"/>
                </a:solidFill>
              </a:rPr>
              <a:t>.)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2" name="Coex_09.25">
            <a:hlinkClick r:id="" action="ppaction://media"/>
            <a:extLst>
              <a:ext uri="{FF2B5EF4-FFF2-40B4-BE49-F238E27FC236}">
                <a16:creationId xmlns:a16="http://schemas.microsoft.com/office/drawing/2014/main" id="{253845B6-ED6C-6D6B-F90A-6C15008835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1636" y="1682151"/>
            <a:ext cx="9328727" cy="44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08CC91-078F-F57D-E193-F6872A8B2D2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422400"/>
            <a:ext cx="5400000" cy="43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36E26B-088A-F3B0-1F1F-91FD36B0B27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0808" t="48115" r="15455" b="11650"/>
          <a:stretch/>
        </p:blipFill>
        <p:spPr>
          <a:xfrm>
            <a:off x="6465455" y="1422400"/>
            <a:ext cx="5400000" cy="43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4D237A-921A-4D9E-D885-E145C3CA39A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4C4442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u="sng" dirty="0">
                <a:solidFill>
                  <a:prstClr val="white"/>
                </a:solidFill>
              </a:rPr>
              <a:t>보정 후 </a:t>
            </a:r>
            <a:r>
              <a:rPr lang="ko-KR" altLang="en-US" sz="2000" i="1" dirty="0">
                <a:solidFill>
                  <a:prstClr val="white"/>
                </a:solidFill>
              </a:rPr>
              <a:t>모델링 결과와 실제 현장 이미지 비교 </a:t>
            </a:r>
            <a:br>
              <a:rPr lang="en-US" altLang="ko-KR" sz="2000" i="1" dirty="0">
                <a:solidFill>
                  <a:prstClr val="white"/>
                </a:solidFill>
              </a:rPr>
            </a:br>
            <a:r>
              <a:rPr lang="en-US" altLang="ko-KR" sz="1400" i="1" dirty="0">
                <a:solidFill>
                  <a:prstClr val="white"/>
                </a:solidFill>
              </a:rPr>
              <a:t>(</a:t>
            </a:r>
            <a:r>
              <a:rPr lang="ko-KR" altLang="en-US" sz="1400" i="1" dirty="0">
                <a:solidFill>
                  <a:prstClr val="white"/>
                </a:solidFill>
              </a:rPr>
              <a:t>코엑스몰 상점이 많아 별마당과 대표적인 상점만 비교하였습니다</a:t>
            </a:r>
            <a:r>
              <a:rPr lang="en-US" altLang="ko-KR" sz="1400" i="1" dirty="0">
                <a:solidFill>
                  <a:prstClr val="white"/>
                </a:solidFill>
              </a:rPr>
              <a:t>.)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292E4B-FC62-5636-847F-51AE2AB602A5}"/>
              </a:ext>
            </a:extLst>
          </p:cNvPr>
          <p:cNvSpPr/>
          <p:nvPr/>
        </p:nvSpPr>
        <p:spPr>
          <a:xfrm>
            <a:off x="1658469" y="5582850"/>
            <a:ext cx="2674189" cy="465827"/>
          </a:xfrm>
          <a:prstGeom prst="rect">
            <a:avLst/>
          </a:prstGeom>
          <a:solidFill>
            <a:srgbClr val="4C444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3D modeling </a:t>
            </a:r>
            <a:r>
              <a:rPr lang="ko-KR" altLang="en-US" b="1" dirty="0">
                <a:solidFill>
                  <a:schemeClr val="bg1"/>
                </a:solidFill>
              </a:rPr>
              <a:t>결과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6455D7-B284-C4D6-5014-DDCC6C5DD255}"/>
              </a:ext>
            </a:extLst>
          </p:cNvPr>
          <p:cNvSpPr/>
          <p:nvPr/>
        </p:nvSpPr>
        <p:spPr>
          <a:xfrm>
            <a:off x="7828360" y="5582849"/>
            <a:ext cx="2674189" cy="465827"/>
          </a:xfrm>
          <a:prstGeom prst="rect">
            <a:avLst/>
          </a:prstGeom>
          <a:solidFill>
            <a:srgbClr val="4C444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실제 현장 사진</a:t>
            </a:r>
          </a:p>
        </p:txBody>
      </p:sp>
    </p:spTree>
    <p:extLst>
      <p:ext uri="{BB962C8B-B14F-4D97-AF65-F5344CB8AC3E}">
        <p14:creationId xmlns:p14="http://schemas.microsoft.com/office/powerpoint/2010/main" val="141469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EBAA01-E528-8B80-81D1-1C78062A10F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60806" y="1261827"/>
            <a:ext cx="5400000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B902CB-35C2-6A92-47D8-E33EDF456A4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109" r="32794"/>
          <a:stretch/>
        </p:blipFill>
        <p:spPr>
          <a:xfrm>
            <a:off x="544470" y="1261827"/>
            <a:ext cx="5400000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B9C6CC-C647-A836-6D78-1DCE22F0D2A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4470" y="4138424"/>
            <a:ext cx="5400000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19AED8-BCEB-E1DF-71EF-28DAF4F42F5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60806" y="4138424"/>
            <a:ext cx="5400000" cy="216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CF9687-47B8-4EA0-A911-A74B03C9E28A}"/>
              </a:ext>
            </a:extLst>
          </p:cNvPr>
          <p:cNvSpPr/>
          <p:nvPr/>
        </p:nvSpPr>
        <p:spPr>
          <a:xfrm>
            <a:off x="1880598" y="3314297"/>
            <a:ext cx="2674189" cy="465827"/>
          </a:xfrm>
          <a:prstGeom prst="rect">
            <a:avLst/>
          </a:prstGeom>
          <a:solidFill>
            <a:srgbClr val="4C444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3D modeling </a:t>
            </a:r>
            <a:r>
              <a:rPr lang="ko-KR" altLang="en-US" b="1" dirty="0">
                <a:solidFill>
                  <a:schemeClr val="bg1"/>
                </a:solidFill>
              </a:rPr>
              <a:t>결과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75141-3CE2-EDB3-87F6-9DD4588B0D4C}"/>
              </a:ext>
            </a:extLst>
          </p:cNvPr>
          <p:cNvSpPr/>
          <p:nvPr/>
        </p:nvSpPr>
        <p:spPr>
          <a:xfrm>
            <a:off x="8050489" y="3314296"/>
            <a:ext cx="2674189" cy="465827"/>
          </a:xfrm>
          <a:prstGeom prst="rect">
            <a:avLst/>
          </a:prstGeom>
          <a:solidFill>
            <a:srgbClr val="4C444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실제 현장 사진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66465-5642-1107-1C1B-D8180FFEC296}"/>
              </a:ext>
            </a:extLst>
          </p:cNvPr>
          <p:cNvSpPr/>
          <p:nvPr/>
        </p:nvSpPr>
        <p:spPr>
          <a:xfrm>
            <a:off x="1880598" y="6209817"/>
            <a:ext cx="2674189" cy="465827"/>
          </a:xfrm>
          <a:prstGeom prst="rect">
            <a:avLst/>
          </a:prstGeom>
          <a:solidFill>
            <a:srgbClr val="4C444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3D modeling </a:t>
            </a:r>
            <a:r>
              <a:rPr lang="ko-KR" altLang="en-US" b="1" dirty="0">
                <a:solidFill>
                  <a:schemeClr val="bg1"/>
                </a:solidFill>
              </a:rPr>
              <a:t>결과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0B1EDA-FE3C-F5CE-68C4-CE2DC3B12DBD}"/>
              </a:ext>
            </a:extLst>
          </p:cNvPr>
          <p:cNvSpPr/>
          <p:nvPr/>
        </p:nvSpPr>
        <p:spPr>
          <a:xfrm>
            <a:off x="8050489" y="6209816"/>
            <a:ext cx="2674189" cy="465827"/>
          </a:xfrm>
          <a:prstGeom prst="rect">
            <a:avLst/>
          </a:prstGeom>
          <a:solidFill>
            <a:srgbClr val="4C444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실제 현장 사진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B7CEBB-DB4A-8077-620A-2E14062D528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4C4442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u="sng" dirty="0">
                <a:solidFill>
                  <a:prstClr val="white"/>
                </a:solidFill>
              </a:rPr>
              <a:t>보정 후 </a:t>
            </a:r>
            <a:r>
              <a:rPr lang="ko-KR" altLang="en-US" sz="2000" i="1" dirty="0">
                <a:solidFill>
                  <a:prstClr val="white"/>
                </a:solidFill>
              </a:rPr>
              <a:t>모델링 결과와 실제 현장 이미지 비교 </a:t>
            </a:r>
            <a:br>
              <a:rPr lang="en-US" altLang="ko-KR" sz="2000" i="1" dirty="0">
                <a:solidFill>
                  <a:prstClr val="white"/>
                </a:solidFill>
              </a:rPr>
            </a:br>
            <a:r>
              <a:rPr lang="en-US" altLang="ko-KR" sz="1400" i="1" dirty="0">
                <a:solidFill>
                  <a:prstClr val="white"/>
                </a:solidFill>
              </a:rPr>
              <a:t>(</a:t>
            </a:r>
            <a:r>
              <a:rPr lang="ko-KR" altLang="en-US" sz="1400" i="1" dirty="0">
                <a:solidFill>
                  <a:prstClr val="white"/>
                </a:solidFill>
              </a:rPr>
              <a:t>코엑스몰 상점이 많아 별마당과 대표적인 상점만 비교하였습니다</a:t>
            </a:r>
            <a:r>
              <a:rPr lang="en-US" altLang="ko-KR" sz="1400" i="1" dirty="0">
                <a:solidFill>
                  <a:prstClr val="white"/>
                </a:solidFill>
              </a:rPr>
              <a:t>.)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420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47D352A54BA594F86FB0A2C3900E0D4" ma:contentTypeVersion="6" ma:contentTypeDescription="새 문서를 만듭니다." ma:contentTypeScope="" ma:versionID="9b97d0fd03c3a5e17a3f374023e0a08d">
  <xsd:schema xmlns:xsd="http://www.w3.org/2001/XMLSchema" xmlns:xs="http://www.w3.org/2001/XMLSchema" xmlns:p="http://schemas.microsoft.com/office/2006/metadata/properties" xmlns:ns3="03de3c63-395e-482f-9582-eb276c0a9d26" targetNamespace="http://schemas.microsoft.com/office/2006/metadata/properties" ma:root="true" ma:fieldsID="91d0bdbdc66c079edea31cf4bcaeb20e" ns3:_="">
    <xsd:import namespace="03de3c63-395e-482f-9582-eb276c0a9d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de3c63-395e-482f-9582-eb276c0a9d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CC582B-6AD5-4F8B-AA4F-CA0C1ED4AA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de3c63-395e-482f-9582-eb276c0a9d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4D776-145D-4B5B-9144-8309E68FB4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F8FE5C-C54E-43D4-A30B-C2AFBAEB4CDF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03de3c63-395e-482f-9582-eb276c0a9d2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131</Words>
  <Application>Microsoft Office PowerPoint</Application>
  <PresentationFormat>와이드스크린</PresentationFormat>
  <Paragraphs>17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-apple-system</vt:lpstr>
      <vt:lpstr>Söhne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임바다[ 대학원석사과정수료연구(재학) / 전기전자공학과 ]</cp:lastModifiedBy>
  <cp:revision>74</cp:revision>
  <dcterms:created xsi:type="dcterms:W3CDTF">2019-02-08T07:37:09Z</dcterms:created>
  <dcterms:modified xsi:type="dcterms:W3CDTF">2023-09-26T03:31:30Z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0x010100547D352A54BA594F86FB0A2C3900E0D4</vt:lpwstr>
  </property>
</Properties>
</file>